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1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-81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5EB30-992D-4EA5-8C0C-ECB3DD097BDA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FAEA7-F60A-4E09-B665-2A2AEF39EE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4394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5EB30-992D-4EA5-8C0C-ECB3DD097BDA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FAEA7-F60A-4E09-B665-2A2AEF39EE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7007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5EB30-992D-4EA5-8C0C-ECB3DD097BDA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FAEA7-F60A-4E09-B665-2A2AEF39EE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5853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5EB30-992D-4EA5-8C0C-ECB3DD097BDA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FAEA7-F60A-4E09-B665-2A2AEF39EE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4388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5EB30-992D-4EA5-8C0C-ECB3DD097BDA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FAEA7-F60A-4E09-B665-2A2AEF39EE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440274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5EB30-992D-4EA5-8C0C-ECB3DD097BDA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FAEA7-F60A-4E09-B665-2A2AEF39EE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8508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5EB30-992D-4EA5-8C0C-ECB3DD097BDA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FAEA7-F60A-4E09-B665-2A2AEF39EE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926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5EB30-992D-4EA5-8C0C-ECB3DD097BDA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FAEA7-F60A-4E09-B665-2A2AEF39EE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1178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5EB30-992D-4EA5-8C0C-ECB3DD097BDA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FAEA7-F60A-4E09-B665-2A2AEF39EE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2537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5EB30-992D-4EA5-8C0C-ECB3DD097BDA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FAEA7-F60A-4E09-B665-2A2AEF39EE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9796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5EB30-992D-4EA5-8C0C-ECB3DD097BDA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FAEA7-F60A-4E09-B665-2A2AEF39EE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0274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5EB30-992D-4EA5-8C0C-ECB3DD097BDA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FAEA7-F60A-4E09-B665-2A2AEF39EE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0394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5EB30-992D-4EA5-8C0C-ECB3DD097BDA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FAEA7-F60A-4E09-B665-2A2AEF39EE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0364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5EB30-992D-4EA5-8C0C-ECB3DD097BDA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FAEA7-F60A-4E09-B665-2A2AEF39EE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0188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5EB30-992D-4EA5-8C0C-ECB3DD097BDA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FAEA7-F60A-4E09-B665-2A2AEF39EE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5501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5EB30-992D-4EA5-8C0C-ECB3DD097BDA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FAEA7-F60A-4E09-B665-2A2AEF39EE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9404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5EB30-992D-4EA5-8C0C-ECB3DD097BDA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D2FAEA7-F60A-4E09-B665-2A2AEF39EE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6936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469" y="0"/>
            <a:ext cx="3120163" cy="29618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90791" y="3288410"/>
            <a:ext cx="5376672" cy="1095397"/>
          </a:xfrm>
        </p:spPr>
        <p:txBody>
          <a:bodyPr/>
          <a:lstStyle/>
          <a:p>
            <a:pPr algn="ctr"/>
            <a:r>
              <a:rPr lang="ru-RU" sz="2800" dirty="0" smtClean="0"/>
              <a:t>Серия социокультурных мероприятий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50080" y="5584540"/>
            <a:ext cx="2507443" cy="85614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г. Трехгорный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Челябинская область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164318" y="3614928"/>
            <a:ext cx="5376672" cy="10953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590791" y="1318798"/>
            <a:ext cx="5376672" cy="10953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«Дорога добра»</a:t>
            </a: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585066" y="444581"/>
            <a:ext cx="5376672" cy="10953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Муниципальная практика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0839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Перспективы развития практики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63041"/>
            <a:ext cx="8596668" cy="4578322"/>
          </a:xfrm>
        </p:spPr>
        <p:txBody>
          <a:bodyPr/>
          <a:lstStyle/>
          <a:p>
            <a:r>
              <a:rPr lang="ru-RU" dirty="0" smtClean="0"/>
              <a:t>Практика ориентирована </a:t>
            </a:r>
            <a:r>
              <a:rPr lang="ru-RU" dirty="0"/>
              <a:t>на долгосрочную перспективу. Итогом </a:t>
            </a:r>
            <a:r>
              <a:rPr lang="ru-RU" dirty="0" smtClean="0"/>
              <a:t>будет </a:t>
            </a:r>
            <a:r>
              <a:rPr lang="ru-RU" dirty="0"/>
              <a:t>создано пространство, в основу которого будет положен принцип равенства. </a:t>
            </a:r>
            <a:endParaRPr lang="ru-RU" dirty="0" smtClean="0"/>
          </a:p>
          <a:p>
            <a:r>
              <a:rPr lang="ru-RU" dirty="0" smtClean="0"/>
              <a:t>Направленная </a:t>
            </a:r>
            <a:r>
              <a:rPr lang="ru-RU" dirty="0"/>
              <a:t>на молодых, творческих людей в возрасте до 25 лет с инвалидностью и без нее </a:t>
            </a:r>
            <a:r>
              <a:rPr lang="ru-RU" dirty="0" smtClean="0"/>
              <a:t>практика </a:t>
            </a:r>
            <a:r>
              <a:rPr lang="ru-RU" dirty="0"/>
              <a:t>дает возможность вовлечь современную молодежь в сферу социальной активности и разрушить существующий социальный барьер между здоровыми людьми и людьми с инвалидностью. </a:t>
            </a:r>
            <a:endParaRPr lang="ru-RU" dirty="0" smtClean="0"/>
          </a:p>
          <a:p>
            <a:r>
              <a:rPr lang="ru-RU" dirty="0" smtClean="0"/>
              <a:t>Уникальность данной практики </a:t>
            </a:r>
            <a:r>
              <a:rPr lang="ru-RU" dirty="0"/>
              <a:t>состоит в том, что основной </a:t>
            </a:r>
            <a:r>
              <a:rPr lang="ru-RU" dirty="0" smtClean="0"/>
              <a:t>задачей </a:t>
            </a:r>
            <a:r>
              <a:rPr lang="ru-RU" dirty="0"/>
              <a:t>является не сегрегация и создание специальных социокультурных мероприятий для инвалидов, а инклюзия в городское пространство, снятие барьера между людьми с инвалидностью и без нее посредством совместного участия в мероприятиях.</a:t>
            </a:r>
          </a:p>
        </p:txBody>
      </p:sp>
    </p:spTree>
    <p:extLst>
      <p:ext uri="{BB962C8B-B14F-4D97-AF65-F5344CB8AC3E}">
        <p14:creationId xmlns:p14="http://schemas.microsoft.com/office/powerpoint/2010/main" xmlns="" val="1498193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Цель </a:t>
            </a:r>
            <a:r>
              <a:rPr lang="ru-RU" dirty="0" smtClean="0"/>
              <a:t>практики: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62656" y="2160589"/>
            <a:ext cx="6311346" cy="3880773"/>
          </a:xfrm>
        </p:spPr>
        <p:txBody>
          <a:bodyPr>
            <a:noAutofit/>
          </a:bodyPr>
          <a:lstStyle/>
          <a:p>
            <a:pPr algn="just"/>
            <a:r>
              <a:rPr lang="ru-RU" sz="3200" dirty="0"/>
              <a:t>разработка и внедрение в практику форм совместной </a:t>
            </a:r>
            <a:r>
              <a:rPr lang="ru-RU" sz="3200" dirty="0" smtClean="0"/>
              <a:t>досуговой деятельности </a:t>
            </a:r>
            <a:r>
              <a:rPr lang="ru-RU" sz="3200" dirty="0"/>
              <a:t>детей с различными уровнями здоровья для успешной </a:t>
            </a:r>
            <a:r>
              <a:rPr lang="ru-RU" sz="3200" dirty="0" smtClean="0"/>
              <a:t>социальной адаптации </a:t>
            </a:r>
            <a:r>
              <a:rPr lang="ru-RU" sz="3200" dirty="0"/>
              <a:t>детей с ОВЗ и детей-инвалидов.</a:t>
            </a:r>
            <a:br>
              <a:rPr lang="ru-RU" sz="3200" dirty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200340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ятиугольник 5"/>
          <p:cNvSpPr/>
          <p:nvPr/>
        </p:nvSpPr>
        <p:spPr>
          <a:xfrm>
            <a:off x="3212148" y="658368"/>
            <a:ext cx="6172200" cy="446087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149" name="Rectangle 3"/>
          <p:cNvSpPr>
            <a:spLocks noChangeArrowheads="1"/>
          </p:cNvSpPr>
          <p:nvPr/>
        </p:nvSpPr>
        <p:spPr bwMode="auto">
          <a:xfrm>
            <a:off x="3657600" y="2659064"/>
            <a:ext cx="5816600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endParaRPr lang="ru-RU" altLang="ru-RU" b="1" dirty="0">
              <a:solidFill>
                <a:schemeClr val="bg1"/>
              </a:solidFill>
            </a:endParaRPr>
          </a:p>
        </p:txBody>
      </p:sp>
      <p:sp>
        <p:nvSpPr>
          <p:cNvPr id="11" name="Пятиугольник 5"/>
          <p:cNvSpPr/>
          <p:nvPr/>
        </p:nvSpPr>
        <p:spPr>
          <a:xfrm>
            <a:off x="3219350" y="3748344"/>
            <a:ext cx="6208713" cy="44608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151" name="Rectangle 3"/>
          <p:cNvSpPr>
            <a:spLocks noChangeArrowheads="1"/>
          </p:cNvSpPr>
          <p:nvPr/>
        </p:nvSpPr>
        <p:spPr bwMode="auto">
          <a:xfrm>
            <a:off x="3760788" y="3349625"/>
            <a:ext cx="5815012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endParaRPr lang="ru-RU" altLang="ru-RU" b="1" dirty="0">
              <a:solidFill>
                <a:schemeClr val="bg1"/>
              </a:solidFill>
            </a:endParaRPr>
          </a:p>
        </p:txBody>
      </p:sp>
      <p:sp>
        <p:nvSpPr>
          <p:cNvPr id="22" name="Пятиугольник 5"/>
          <p:cNvSpPr/>
          <p:nvPr/>
        </p:nvSpPr>
        <p:spPr>
          <a:xfrm>
            <a:off x="3237607" y="4754566"/>
            <a:ext cx="6172200" cy="44608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153" name="Rectangle 3"/>
          <p:cNvSpPr>
            <a:spLocks noChangeArrowheads="1"/>
          </p:cNvSpPr>
          <p:nvPr/>
        </p:nvSpPr>
        <p:spPr bwMode="auto">
          <a:xfrm>
            <a:off x="3657600" y="4073525"/>
            <a:ext cx="58166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endParaRPr lang="ru-RU" altLang="ru-RU" b="1" dirty="0">
              <a:solidFill>
                <a:schemeClr val="bg1"/>
              </a:solidFill>
            </a:endParaRPr>
          </a:p>
        </p:txBody>
      </p:sp>
      <p:sp>
        <p:nvSpPr>
          <p:cNvPr id="24" name="Пятиугольник 5"/>
          <p:cNvSpPr/>
          <p:nvPr/>
        </p:nvSpPr>
        <p:spPr>
          <a:xfrm>
            <a:off x="3201094" y="2711594"/>
            <a:ext cx="6208713" cy="44767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155" name="Rectangle 3"/>
          <p:cNvSpPr>
            <a:spLocks noChangeArrowheads="1"/>
          </p:cNvSpPr>
          <p:nvPr/>
        </p:nvSpPr>
        <p:spPr bwMode="auto">
          <a:xfrm>
            <a:off x="3760788" y="4764089"/>
            <a:ext cx="5815012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endParaRPr lang="ru-RU" altLang="ru-RU" b="1" dirty="0">
              <a:solidFill>
                <a:schemeClr val="bg1"/>
              </a:solidFill>
            </a:endParaRPr>
          </a:p>
        </p:txBody>
      </p:sp>
      <p:sp>
        <p:nvSpPr>
          <p:cNvPr id="6157" name="Rectangle 3"/>
          <p:cNvSpPr>
            <a:spLocks noChangeArrowheads="1"/>
          </p:cNvSpPr>
          <p:nvPr/>
        </p:nvSpPr>
        <p:spPr bwMode="auto">
          <a:xfrm>
            <a:off x="3657600" y="5521325"/>
            <a:ext cx="58166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endParaRPr lang="ru-RU" altLang="ru-RU" b="1" dirty="0">
              <a:solidFill>
                <a:schemeClr val="bg1"/>
              </a:solidFill>
            </a:endParaRPr>
          </a:p>
        </p:txBody>
      </p:sp>
      <p:sp>
        <p:nvSpPr>
          <p:cNvPr id="28" name="Пятиугольник 5"/>
          <p:cNvSpPr/>
          <p:nvPr/>
        </p:nvSpPr>
        <p:spPr>
          <a:xfrm>
            <a:off x="3211080" y="1660310"/>
            <a:ext cx="6208713" cy="44767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159" name="Rectangle 3"/>
          <p:cNvSpPr>
            <a:spLocks noChangeArrowheads="1"/>
          </p:cNvSpPr>
          <p:nvPr/>
        </p:nvSpPr>
        <p:spPr bwMode="auto">
          <a:xfrm>
            <a:off x="3760788" y="6211889"/>
            <a:ext cx="5815012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endParaRPr lang="ru-RU" altLang="ru-RU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62912" y="658368"/>
            <a:ext cx="988077" cy="58500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289002" y="1290638"/>
            <a:ext cx="525463" cy="4154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  <a:cs typeface="Arial" charset="0"/>
              </a:rPr>
              <a:t>Н</a:t>
            </a:r>
          </a:p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  <a:cs typeface="Arial" charset="0"/>
              </a:rPr>
              <a:t>А</a:t>
            </a:r>
          </a:p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  <a:cs typeface="Arial" charset="0"/>
              </a:rPr>
              <a:t>П</a:t>
            </a:r>
          </a:p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  <a:cs typeface="Arial" charset="0"/>
              </a:rPr>
              <a:t>Р</a:t>
            </a:r>
          </a:p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  <a:cs typeface="Arial" charset="0"/>
              </a:rPr>
              <a:t>А</a:t>
            </a:r>
          </a:p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  <a:cs typeface="Arial" charset="0"/>
              </a:rPr>
              <a:t>В</a:t>
            </a:r>
          </a:p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  <a:cs typeface="Arial" charset="0"/>
              </a:rPr>
              <a:t>Л</a:t>
            </a:r>
          </a:p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  <a:cs typeface="Arial" charset="0"/>
              </a:rPr>
              <a:t>Е</a:t>
            </a:r>
          </a:p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  <a:cs typeface="Arial" charset="0"/>
              </a:rPr>
              <a:t>Н</a:t>
            </a:r>
          </a:p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  <a:cs typeface="Arial" charset="0"/>
              </a:rPr>
              <a:t>И</a:t>
            </a:r>
          </a:p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  <a:cs typeface="Arial" charset="0"/>
              </a:rPr>
              <a:t>Я</a:t>
            </a: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2119927" y="560373"/>
            <a:ext cx="6088929" cy="33669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3200" dirty="0" smtClean="0">
                <a:solidFill>
                  <a:schemeClr val="accent1"/>
                </a:solidFill>
              </a:rPr>
              <a:t>Патриотическое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1722651" y="1599246"/>
            <a:ext cx="6088929" cy="33669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3200" dirty="0" smtClean="0">
                <a:solidFill>
                  <a:schemeClr val="accent1"/>
                </a:solidFill>
              </a:rPr>
              <a:t>Творческое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2289002" y="2659064"/>
            <a:ext cx="6088929" cy="33669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3200" dirty="0" smtClean="0">
                <a:solidFill>
                  <a:schemeClr val="accent1"/>
                </a:solidFill>
              </a:rPr>
              <a:t>Развлекательное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3486871" y="4662603"/>
            <a:ext cx="6088929" cy="33669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3200" dirty="0" smtClean="0">
                <a:solidFill>
                  <a:schemeClr val="accent1"/>
                </a:solidFill>
              </a:rPr>
              <a:t>Спортивно-оздоровительное</a:t>
            </a:r>
            <a:r>
              <a:rPr lang="ru-RU" sz="3200" dirty="0" smtClean="0"/>
              <a:t>.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2456950" y="3690850"/>
            <a:ext cx="6088929" cy="33669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3200" dirty="0" smtClean="0">
                <a:solidFill>
                  <a:schemeClr val="accent1"/>
                </a:solidFill>
              </a:rPr>
              <a:t>Информационное</a:t>
            </a:r>
            <a:r>
              <a:rPr lang="ru-RU" sz="3200" dirty="0" smtClean="0"/>
              <a:t>.</a:t>
            </a:r>
            <a:br>
              <a:rPr lang="ru-RU" sz="3200" dirty="0" smtClean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30252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5"/>
          <p:cNvSpPr/>
          <p:nvPr/>
        </p:nvSpPr>
        <p:spPr>
          <a:xfrm>
            <a:off x="359220" y="438912"/>
            <a:ext cx="6172200" cy="446087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4807" y="308012"/>
            <a:ext cx="40142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accent1"/>
                </a:solidFill>
              </a:rPr>
              <a:t>Патриотическое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9220" y="1387666"/>
            <a:ext cx="88873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dirty="0" smtClean="0"/>
              <a:t>«День конституции» - познавательные часы</a:t>
            </a:r>
            <a:endParaRPr lang="ru-RU" sz="32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220" y="3059884"/>
            <a:ext cx="5064155" cy="37981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3844" y="3059884"/>
            <a:ext cx="5064155" cy="379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5826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5"/>
          <p:cNvSpPr/>
          <p:nvPr/>
        </p:nvSpPr>
        <p:spPr>
          <a:xfrm>
            <a:off x="359220" y="438912"/>
            <a:ext cx="6172200" cy="446087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4807" y="308012"/>
            <a:ext cx="29562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accent1"/>
                </a:solidFill>
              </a:rPr>
              <a:t>Творческое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9220" y="1146798"/>
            <a:ext cx="11121955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/>
              <a:t>Работа кружкового объединения при МУ «Комплексный центр»</a:t>
            </a:r>
          </a:p>
          <a:p>
            <a:r>
              <a:rPr lang="ru-RU" sz="2800" dirty="0" smtClean="0"/>
              <a:t>«Город мастеров»</a:t>
            </a:r>
          </a:p>
          <a:p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889248"/>
            <a:ext cx="3958336" cy="29687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77832" y="1839295"/>
            <a:ext cx="4315968" cy="32369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93800" y="3904488"/>
            <a:ext cx="3938016" cy="295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9454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5"/>
          <p:cNvSpPr/>
          <p:nvPr/>
        </p:nvSpPr>
        <p:spPr>
          <a:xfrm>
            <a:off x="359220" y="438912"/>
            <a:ext cx="6172200" cy="446087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4807" y="308012"/>
            <a:ext cx="42322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accent1"/>
                </a:solidFill>
              </a:rPr>
              <a:t>Развлекательное</a:t>
            </a:r>
            <a:endParaRPr lang="ru-RU" sz="4000" dirty="0">
              <a:solidFill>
                <a:schemeClr val="accent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9220" y="1387666"/>
            <a:ext cx="91598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dirty="0" smtClean="0"/>
              <a:t>Праздники</a:t>
            </a:r>
            <a:r>
              <a:rPr lang="ru-RU" sz="3200" dirty="0" smtClean="0"/>
              <a:t>: Новый год, 8 марта, осенний бал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706368"/>
            <a:ext cx="4202176" cy="31516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2176" y="1972441"/>
            <a:ext cx="4019692" cy="301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3571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5"/>
          <p:cNvSpPr/>
          <p:nvPr/>
        </p:nvSpPr>
        <p:spPr>
          <a:xfrm>
            <a:off x="359220" y="438912"/>
            <a:ext cx="6172200" cy="446087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4807" y="308012"/>
            <a:ext cx="43701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accent1"/>
                </a:solidFill>
              </a:rPr>
              <a:t>Информационное</a:t>
            </a:r>
            <a:endParaRPr lang="ru-RU" sz="4000" dirty="0">
              <a:solidFill>
                <a:schemeClr val="accent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5859" y="2651760"/>
            <a:ext cx="5299456" cy="397459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9220" y="1387666"/>
            <a:ext cx="879599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dirty="0" smtClean="0"/>
              <a:t>Тематические праздники и классные часы:</a:t>
            </a:r>
          </a:p>
          <a:p>
            <a:r>
              <a:rPr lang="ru-RU" sz="3200" dirty="0" smtClean="0"/>
              <a:t>«Машина времени», </a:t>
            </a:r>
            <a:r>
              <a:rPr lang="ru-RU" sz="3200" dirty="0" err="1" smtClean="0"/>
              <a:t>Библиосумерки</a:t>
            </a:r>
            <a:r>
              <a:rPr lang="ru-RU" sz="3200" dirty="0" smtClean="0"/>
              <a:t>.</a:t>
            </a:r>
            <a:endParaRPr lang="ru-RU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4202520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5"/>
          <p:cNvSpPr/>
          <p:nvPr/>
        </p:nvSpPr>
        <p:spPr>
          <a:xfrm>
            <a:off x="359220" y="451104"/>
            <a:ext cx="7394892" cy="43389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4807" y="308012"/>
            <a:ext cx="69733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accent1"/>
                </a:solidFill>
              </a:rPr>
              <a:t>Спортивно-оздоровительное</a:t>
            </a:r>
            <a:endParaRPr lang="ru-RU" sz="4000" dirty="0">
              <a:solidFill>
                <a:schemeClr val="accent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666744"/>
            <a:ext cx="4255008" cy="31912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3845" y="1648088"/>
            <a:ext cx="4255008" cy="31912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85402" y="3721494"/>
            <a:ext cx="4706598" cy="313650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01750" y="856038"/>
            <a:ext cx="999825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dirty="0" smtClean="0"/>
              <a:t>Праздники: Мама, папа, </a:t>
            </a:r>
            <a:r>
              <a:rPr lang="ru-RU" sz="3200" dirty="0" err="1" smtClean="0"/>
              <a:t>я-спортивная</a:t>
            </a:r>
            <a:r>
              <a:rPr lang="ru-RU" sz="3200" dirty="0" smtClean="0"/>
              <a:t> семья,</a:t>
            </a:r>
          </a:p>
          <a:p>
            <a:r>
              <a:rPr lang="ru-RU" sz="3200" dirty="0" smtClean="0"/>
              <a:t> новогодний спортивный праздник для детей с ОВЗ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407782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8368"/>
          </a:xfrm>
        </p:spPr>
        <p:txBody>
          <a:bodyPr/>
          <a:lstStyle/>
          <a:p>
            <a:r>
              <a:rPr lang="ru-RU" dirty="0" smtClean="0"/>
              <a:t>Лидер практики и команда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4" y="1514413"/>
            <a:ext cx="4184035" cy="38807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Лидер практики:</a:t>
            </a:r>
          </a:p>
          <a:p>
            <a:r>
              <a:rPr lang="ru-RU" dirty="0" smtClean="0"/>
              <a:t>Яценко Ирина Валерьевна</a:t>
            </a:r>
          </a:p>
          <a:p>
            <a:pPr marL="0" indent="0">
              <a:buNone/>
            </a:pPr>
            <a:r>
              <a:rPr lang="ru-RU" dirty="0" smtClean="0"/>
              <a:t>Директор МУ «Комплексный центр</a:t>
            </a:r>
            <a:r>
              <a:rPr lang="ru-RU" dirty="0" smtClean="0"/>
              <a:t>»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89968" y="1514413"/>
            <a:ext cx="4184034" cy="469131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Команда практики:</a:t>
            </a:r>
          </a:p>
          <a:p>
            <a:r>
              <a:rPr lang="ru-RU" dirty="0" smtClean="0"/>
              <a:t>Бобылева Елена Валентиновна</a:t>
            </a:r>
          </a:p>
          <a:p>
            <a:pPr marL="0" indent="0">
              <a:buNone/>
            </a:pPr>
            <a:r>
              <a:rPr lang="ru-RU" dirty="0" smtClean="0"/>
              <a:t>Психолог МУ «Комплексный центр»</a:t>
            </a:r>
          </a:p>
          <a:p>
            <a:r>
              <a:rPr lang="ru-RU" dirty="0" err="1"/>
              <a:t>Шарипова</a:t>
            </a:r>
            <a:r>
              <a:rPr lang="ru-RU" dirty="0"/>
              <a:t> Альбина </a:t>
            </a:r>
            <a:r>
              <a:rPr lang="ru-RU" dirty="0" err="1"/>
              <a:t>Рамиловна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Специалист по социальной </a:t>
            </a:r>
            <a:r>
              <a:rPr lang="ru-RU" dirty="0" smtClean="0"/>
              <a:t>работе </a:t>
            </a:r>
            <a:r>
              <a:rPr lang="ru-RU" dirty="0"/>
              <a:t>МУ «Комплексный центр»</a:t>
            </a:r>
          </a:p>
          <a:p>
            <a:r>
              <a:rPr lang="ru-RU" dirty="0" err="1" smtClean="0"/>
              <a:t>Поповичева</a:t>
            </a:r>
            <a:r>
              <a:rPr lang="ru-RU" dirty="0" smtClean="0"/>
              <a:t> </a:t>
            </a:r>
            <a:r>
              <a:rPr lang="ru-RU" dirty="0"/>
              <a:t>Алла </a:t>
            </a:r>
            <a:r>
              <a:rPr lang="ru-RU" dirty="0" smtClean="0"/>
              <a:t>Сергеевна</a:t>
            </a:r>
          </a:p>
          <a:p>
            <a:pPr marL="0" indent="0">
              <a:buNone/>
            </a:pPr>
            <a:r>
              <a:rPr lang="ru-RU" dirty="0"/>
              <a:t>Специалист по социальной работе МУ «Комплексный центр»</a:t>
            </a:r>
          </a:p>
          <a:p>
            <a:r>
              <a:rPr lang="ru-RU" dirty="0" smtClean="0"/>
              <a:t>Комарова </a:t>
            </a:r>
            <a:r>
              <a:rPr lang="ru-RU" dirty="0"/>
              <a:t>Александра </a:t>
            </a:r>
            <a:r>
              <a:rPr lang="ru-RU" dirty="0" smtClean="0"/>
              <a:t>Владимировна</a:t>
            </a:r>
          </a:p>
          <a:p>
            <a:pPr marL="0" indent="0">
              <a:buNone/>
            </a:pPr>
            <a:r>
              <a:rPr lang="ru-RU" dirty="0"/>
              <a:t>Специалист по социальной работе МУ «Комплексный центр»</a:t>
            </a:r>
          </a:p>
          <a:p>
            <a:r>
              <a:rPr lang="ru-RU" dirty="0" err="1" smtClean="0"/>
              <a:t>Еремчук</a:t>
            </a:r>
            <a:r>
              <a:rPr lang="ru-RU" dirty="0" smtClean="0"/>
              <a:t> Дарья Александровна</a:t>
            </a:r>
          </a:p>
          <a:p>
            <a:pPr marL="0" indent="0">
              <a:buNone/>
            </a:pPr>
            <a:r>
              <a:rPr lang="ru-RU" dirty="0" smtClean="0"/>
              <a:t>Социальный педагог МУ «Комплексный центр»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7" name="Picture 3" descr="C:\Users\1\Desktop\Яценк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6991" y="2721935"/>
            <a:ext cx="2438324" cy="30917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73100207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189</TotalTime>
  <Words>301</Words>
  <Application>Microsoft Office PowerPoint</Application>
  <PresentationFormat>Произвольный</PresentationFormat>
  <Paragraphs>56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Грань</vt:lpstr>
      <vt:lpstr>Серия социокультурных мероприятий</vt:lpstr>
      <vt:lpstr>Цель практики:</vt:lpstr>
      <vt:lpstr>Слайд 3</vt:lpstr>
      <vt:lpstr>Слайд 4</vt:lpstr>
      <vt:lpstr>Слайд 5</vt:lpstr>
      <vt:lpstr>Слайд 6</vt:lpstr>
      <vt:lpstr>Слайд 7</vt:lpstr>
      <vt:lpstr>Слайд 8</vt:lpstr>
      <vt:lpstr>Лидер практики и команда проекта</vt:lpstr>
      <vt:lpstr>Перспективы развития практики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1</cp:lastModifiedBy>
  <cp:revision>15</cp:revision>
  <dcterms:created xsi:type="dcterms:W3CDTF">2018-07-12T07:33:38Z</dcterms:created>
  <dcterms:modified xsi:type="dcterms:W3CDTF">2018-07-13T11:23:00Z</dcterms:modified>
</cp:coreProperties>
</file>